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9" r:id="rId3"/>
    <p:sldId id="259" r:id="rId4"/>
    <p:sldId id="276" r:id="rId5"/>
    <p:sldId id="277" r:id="rId6"/>
    <p:sldId id="278" r:id="rId7"/>
    <p:sldId id="261" r:id="rId8"/>
    <p:sldId id="263" r:id="rId9"/>
    <p:sldId id="274" r:id="rId10"/>
    <p:sldId id="270" r:id="rId11"/>
    <p:sldId id="271" r:id="rId12"/>
    <p:sldId id="264" r:id="rId13"/>
    <p:sldId id="265" r:id="rId14"/>
    <p:sldId id="275" r:id="rId15"/>
    <p:sldId id="267" r:id="rId16"/>
    <p:sldId id="266" r:id="rId1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695B9-32F4-45F5-8EC1-3578AB58BFA3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5BD58-66A6-4811-901F-66A8DE2FEA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641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7746-DFE8-486E-B723-5B4140796ED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110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5BD58-66A6-4811-901F-66A8DE2FEA0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778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74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645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74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87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102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546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16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95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14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768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9CB1A-D91B-40AC-8093-B70CD19F4D3D}" type="datetimeFigureOut">
              <a:rPr lang="vi-VN" smtClean="0"/>
              <a:t>18-12-2019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CF32-7B43-42D6-8320-C334AA6C63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71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inhDuong\Desktop\GiaoAn\Nho%20On%20Thay%20Co%20-%20Mat%20Ngoc.mp3" TargetMode="Externa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590800" y="3208338"/>
            <a:ext cx="4038600" cy="982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 học </a:t>
            </a:r>
            <a:r>
              <a:rPr lang="vi-VN" sz="48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8</a:t>
            </a:r>
            <a:endParaRPr lang="vi-VN" sz="48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1" name="Picture 5" descr="firew1"/>
          <p:cNvPicPr>
            <a:picLocks noChangeAspect="1" noChangeArrowheads="1" noCrop="1"/>
          </p:cNvPicPr>
          <p:nvPr/>
        </p:nvPicPr>
        <p:blipFill>
          <a:blip r:embed="rId4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"/>
            <a:ext cx="2209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56260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573169" y="-81756"/>
            <a:ext cx="13716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4787900"/>
            <a:ext cx="1600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876800"/>
            <a:ext cx="1600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firew1"/>
          <p:cNvPicPr>
            <a:picLocks noChangeAspect="1" noChangeArrowheads="1" noCrop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27432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0009" flipH="1">
            <a:off x="107950" y="-107950"/>
            <a:ext cx="14605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5486400" y="57912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4486275" y="635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800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2590800" y="1295400"/>
            <a:ext cx="609600" cy="685800"/>
          </a:xfrm>
          <a:prstGeom prst="star5">
            <a:avLst/>
          </a:prstGeom>
          <a:gradFill rotWithShape="1">
            <a:gsLst>
              <a:gs pos="0">
                <a:srgbClr val="CC00CC">
                  <a:gamma/>
                  <a:shade val="46275"/>
                  <a:invGamma/>
                </a:srgbClr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800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3686175" y="54864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2697163" y="65088"/>
            <a:ext cx="403225" cy="39211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800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6096000" y="2286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3048000" y="609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800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6172200" y="1295400"/>
            <a:ext cx="609600" cy="685800"/>
          </a:xfrm>
          <a:prstGeom prst="star5">
            <a:avLst/>
          </a:prstGeom>
          <a:gradFill rotWithShape="1">
            <a:gsLst>
              <a:gs pos="0">
                <a:srgbClr val="CC00CC">
                  <a:gamma/>
                  <a:shade val="46275"/>
                  <a:invGamma/>
                </a:srgbClr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800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6781800" y="57912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800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6224588" y="4445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800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1676400" y="4572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/>
          </a:p>
        </p:txBody>
      </p:sp>
      <p:sp>
        <p:nvSpPr>
          <p:cNvPr id="2069" name="AutoShape 23"/>
          <p:cNvSpPr>
            <a:spLocks noChangeArrowheads="1"/>
          </p:cNvSpPr>
          <p:nvPr/>
        </p:nvSpPr>
        <p:spPr bwMode="auto">
          <a:xfrm>
            <a:off x="7077075" y="-127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/>
          </a:p>
        </p:txBody>
      </p:sp>
      <p:sp>
        <p:nvSpPr>
          <p:cNvPr id="2070" name="AutoShape 24"/>
          <p:cNvSpPr>
            <a:spLocks noChangeArrowheads="1"/>
          </p:cNvSpPr>
          <p:nvPr/>
        </p:nvSpPr>
        <p:spPr bwMode="auto">
          <a:xfrm>
            <a:off x="5413375" y="-127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/>
          </a:p>
        </p:txBody>
      </p:sp>
      <p:sp>
        <p:nvSpPr>
          <p:cNvPr id="2071" name="AutoShape 25"/>
          <p:cNvSpPr>
            <a:spLocks noChangeArrowheads="1"/>
          </p:cNvSpPr>
          <p:nvPr/>
        </p:nvSpPr>
        <p:spPr bwMode="auto">
          <a:xfrm>
            <a:off x="3584575" y="254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/>
          </a:p>
        </p:txBody>
      </p:sp>
      <p:sp>
        <p:nvSpPr>
          <p:cNvPr id="2072" name="AutoShape 26"/>
          <p:cNvSpPr>
            <a:spLocks noChangeArrowheads="1"/>
          </p:cNvSpPr>
          <p:nvPr/>
        </p:nvSpPr>
        <p:spPr bwMode="auto">
          <a:xfrm>
            <a:off x="1743075" y="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/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-22402800" y="6391275"/>
            <a:ext cx="2240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.VnTifani HeavyH" pitchFamily="34" charset="0"/>
              </a:rPr>
              <a:t>nhiÖt LiÖt chµo mõng quý thÇy c« ®· vÒ dù tiÕt häc ngµy h«m nay</a:t>
            </a:r>
          </a:p>
        </p:txBody>
      </p:sp>
      <p:pic>
        <p:nvPicPr>
          <p:cNvPr id="2074" name="Picture 29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52768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30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5191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31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152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32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57197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3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1571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34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33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5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6668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6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952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37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36257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3" name="Picture 38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7626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9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81977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40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7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41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152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42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1619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3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152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4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1381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5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38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6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1619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7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381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8" descr="firew1"/>
          <p:cNvPicPr>
            <a:picLocks noChangeAspect="1" noChangeArrowheads="1" noCrop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3154363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9" descr="firew1"/>
          <p:cNvPicPr>
            <a:picLocks noChangeAspect="1" noChangeArrowheads="1" noCrop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3154363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5" name="Picture 50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7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6" name="Picture 51" descr="firew1"/>
          <p:cNvPicPr>
            <a:picLocks noChangeAspect="1" noChangeArrowheads="1" noCrop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3154363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7" name="Text Box 52"/>
          <p:cNvSpPr txBox="1">
            <a:spLocks noChangeArrowheads="1"/>
          </p:cNvSpPr>
          <p:nvPr/>
        </p:nvSpPr>
        <p:spPr bwMode="auto">
          <a:xfrm>
            <a:off x="3717925" y="3694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sz="1800"/>
          </a:p>
        </p:txBody>
      </p:sp>
      <p:sp>
        <p:nvSpPr>
          <p:cNvPr id="3125" name="WordArt 53"/>
          <p:cNvSpPr>
            <a:spLocks noChangeArrowheads="1" noChangeShapeType="1" noTextEdit="1"/>
          </p:cNvSpPr>
          <p:nvPr/>
        </p:nvSpPr>
        <p:spPr bwMode="auto">
          <a:xfrm>
            <a:off x="2514600" y="4343400"/>
            <a:ext cx="4953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Chử Thị Thanh Ngọc</a:t>
            </a:r>
          </a:p>
        </p:txBody>
      </p:sp>
      <p:sp>
        <p:nvSpPr>
          <p:cNvPr id="3127" name="AutoShape 55"/>
          <p:cNvSpPr>
            <a:spLocks noChangeArrowheads="1"/>
          </p:cNvSpPr>
          <p:nvPr/>
        </p:nvSpPr>
        <p:spPr bwMode="auto">
          <a:xfrm>
            <a:off x="5900738" y="6858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800"/>
          </a:p>
        </p:txBody>
      </p:sp>
      <p:sp>
        <p:nvSpPr>
          <p:cNvPr id="3128" name="AutoShape 56"/>
          <p:cNvSpPr>
            <a:spLocks noChangeArrowheads="1"/>
          </p:cNvSpPr>
          <p:nvPr/>
        </p:nvSpPr>
        <p:spPr bwMode="auto">
          <a:xfrm>
            <a:off x="2819400" y="2286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/>
          </a:p>
        </p:txBody>
      </p:sp>
      <p:sp>
        <p:nvSpPr>
          <p:cNvPr id="3129" name="AutoShape 57"/>
          <p:cNvSpPr>
            <a:spLocks noChangeArrowheads="1"/>
          </p:cNvSpPr>
          <p:nvPr/>
        </p:nvSpPr>
        <p:spPr bwMode="auto">
          <a:xfrm>
            <a:off x="1905000" y="5562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800"/>
          </a:p>
        </p:txBody>
      </p:sp>
      <p:sp>
        <p:nvSpPr>
          <p:cNvPr id="2102" name="WordArt 58"/>
          <p:cNvSpPr>
            <a:spLocks noChangeArrowheads="1" noChangeShapeType="1" noTextEdit="1"/>
          </p:cNvSpPr>
          <p:nvPr/>
        </p:nvSpPr>
        <p:spPr bwMode="auto">
          <a:xfrm>
            <a:off x="3125788" y="971550"/>
            <a:ext cx="3359150" cy="3429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"/>
                <a:cs typeface="Arial"/>
              </a:rPr>
              <a:t>Trường THCS Văn Đức</a:t>
            </a:r>
          </a:p>
        </p:txBody>
      </p:sp>
      <p:pic>
        <p:nvPicPr>
          <p:cNvPr id="3132" name="Nho On Thay Co - Mat Ngoc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9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3757" fill="hold"/>
                                        <p:tgtEl>
                                          <p:spTgt spid="3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2"/>
                </p:tgtEl>
              </p:cMediaNode>
            </p:audio>
          </p:childTnLst>
        </p:cTn>
      </p:par>
    </p:tnLst>
    <p:bldLst>
      <p:bldP spid="3075" grpId="0" animBg="1"/>
      <p:bldP spid="3084" grpId="0" animBg="1"/>
      <p:bldP spid="3087" grpId="0" animBg="1"/>
      <p:bldP spid="3089" grpId="0" animBg="1"/>
      <p:bldP spid="3094" grpId="0" animBg="1"/>
      <p:bldP spid="3100" grpId="0"/>
      <p:bldP spid="31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C\Desktop\VÒNG CHUNG KHẢO\cach-lam-nem-cuon-1-600x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3" y="764704"/>
            <a:ext cx="777329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6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C\Desktop\VÒNG CHUNG KHẢO\1_624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35"/>
            <a:ext cx="8794948" cy="659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5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ostro\Desktop\20191022_045626_852896_chat-bot-duong.max-800x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3132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ovie-1p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874"/>
            <a:ext cx="1535832" cy="11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Vostro\Desktop\10-loi-khuyen-dinh-duong-huu-ich-khong-the-bo-qua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23"/>
            <a:ext cx="3419872" cy="21202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75856" y="0"/>
            <a:ext cx="4896544" cy="4766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KHẨU PHẦN ĂN</a:t>
            </a:r>
            <a:endParaRPr lang="vi-VN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65311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BỮA SÁNG:</a:t>
            </a:r>
            <a:endParaRPr lang="vi-VN" sz="2800" dirty="0">
              <a:latin typeface="+mj-lt"/>
            </a:endParaRPr>
          </a:p>
        </p:txBody>
      </p:sp>
      <p:pic>
        <p:nvPicPr>
          <p:cNvPr id="5" name="Picture 4" descr="C:\Users\Vostro\Desktop\Vitamin_benhv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3306799" cy="19442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3528" y="278092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BỮA TRƯA</a:t>
            </a:r>
            <a:r>
              <a:rPr lang="vi-VN" dirty="0" smtClean="0"/>
              <a:t>:</a:t>
            </a:r>
            <a:endParaRPr lang="vi-VN" dirty="0"/>
          </a:p>
        </p:txBody>
      </p:sp>
      <p:pic>
        <p:nvPicPr>
          <p:cNvPr id="8" name="Picture 7" descr="C:\Users\Vostro\Desktop\cach_lam_nuoc_ep_trai_cay_uril_jaeg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3312368" cy="19088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779912" y="5085184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BỮA TỐI:</a:t>
            </a:r>
            <a:endParaRPr lang="vi-VN" sz="3200" dirty="0">
              <a:latin typeface="+mj-lt"/>
            </a:endParaRPr>
          </a:p>
        </p:txBody>
      </p:sp>
      <p:pic>
        <p:nvPicPr>
          <p:cNvPr id="10" name="Movie 4 ph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1920" y="-137558"/>
            <a:ext cx="1445568" cy="10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9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C\Desktop\VÒNG CHUNG KHẢO\VÒNG CHUNG KHẢO\hình ảnh sử dụng\thap-dinh-duong-cho-nguoi-lo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116632"/>
            <a:ext cx="6984776" cy="126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“NÔNG NGHIỆP SẠCH - THÀNH PHỐ XANH”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628800"/>
            <a:ext cx="7704856" cy="50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35696" y="260648"/>
            <a:ext cx="5688632" cy="12241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HƯỚNG DẪN VỀ NHÀ</a:t>
            </a:r>
            <a:endParaRPr lang="vi-VN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5536" y="1772816"/>
            <a:ext cx="8424936" cy="4536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 smtClean="0">
                <a:latin typeface="+mj-lt"/>
              </a:rPr>
              <a:t>- Học bài và nghiên cứu trước bài thực hành: phân tích một khẩu phần ăn cho trước. Đặc biệt các bảng số liệu về giá trị dinh dưỡng của 1 số thực phẩm.</a:t>
            </a:r>
          </a:p>
          <a:p>
            <a:pPr marL="285750" indent="-285750">
              <a:buFontTx/>
              <a:buChar char="-"/>
            </a:pPr>
            <a:r>
              <a:rPr lang="vi-VN" sz="3200" dirty="0" smtClean="0">
                <a:latin typeface="+mj-lt"/>
              </a:rPr>
              <a:t>Chuẩn bị theo nhóm phân tích khẩu phần đã xây dựng:</a:t>
            </a:r>
          </a:p>
          <a:p>
            <a:r>
              <a:rPr lang="vi-VN" sz="3200" dirty="0" smtClean="0">
                <a:latin typeface="+mj-lt"/>
              </a:rPr>
              <a:t>+Nhóm 1 với nhóm 2</a:t>
            </a:r>
          </a:p>
          <a:p>
            <a:r>
              <a:rPr lang="vi-VN" sz="3200" dirty="0" smtClean="0">
                <a:latin typeface="+mj-lt"/>
              </a:rPr>
              <a:t>+Nhóm 3 với nhóm 4</a:t>
            </a:r>
          </a:p>
          <a:p>
            <a:r>
              <a:rPr lang="vi-VN" sz="3200" dirty="0" smtClean="0">
                <a:latin typeface="+mj-lt"/>
              </a:rPr>
              <a:t>+Nhóm 5 với nhóm 6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66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oàn Văn Hậu tỏa sáng với cú đánh đầu thần sầu tung lưới Indonesia - NEXT SPORTS(00h01m01s-00h01m40s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998730"/>
            <a:ext cx="8640960" cy="50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6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509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980728"/>
            <a:ext cx="9144000" cy="40324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1.</a:t>
            </a:r>
            <a:r>
              <a:rPr lang="vi-VN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Vì sao nhu cầu dinh dưỡng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vi-VN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?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2. </a:t>
            </a:r>
            <a:r>
              <a:rPr lang="vi-VN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Nhu cầu dinh dưỡng phụ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thuộc vào các yếu tố nào?  </a:t>
            </a:r>
            <a:endParaRPr lang="vi-VN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13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Vostro\Desktop\VÒNG CHUNG KHẢO\070716_032654gsdd-2008-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55692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C\Desktop\VÒNG CHUNG KHẢO\VÒNG CHUNG KHẢO\chieu-cao-chuan-cho-do-tuoi-tu-10-den-18-t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5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2698" y="1268760"/>
            <a:ext cx="3096344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 (18 HS): 7/ 18 HS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 CHUẨN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8064" y="1259916"/>
            <a:ext cx="3312368" cy="1593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(22 HS):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/22 HS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 CHUẨN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35510" y="3284984"/>
            <a:ext cx="2729465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40% ĐẠT CHUẨN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7544" y="5805264"/>
            <a:ext cx="398461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60% KHÔNG ĐẠT CHUẨN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426423" y="3515816"/>
            <a:ext cx="609087" cy="1696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2771800" y="4869160"/>
            <a:ext cx="504056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ie 40"/>
          <p:cNvSpPr/>
          <p:nvPr/>
        </p:nvSpPr>
        <p:spPr>
          <a:xfrm>
            <a:off x="2771800" y="2852936"/>
            <a:ext cx="2790310" cy="2736304"/>
          </a:xfrm>
          <a:prstGeom prst="pie">
            <a:avLst>
              <a:gd name="adj1" fmla="val 16206842"/>
              <a:gd name="adj2" fmla="val 244717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Pie 33"/>
          <p:cNvSpPr/>
          <p:nvPr/>
        </p:nvSpPr>
        <p:spPr>
          <a:xfrm>
            <a:off x="2771800" y="2852936"/>
            <a:ext cx="2808312" cy="2736304"/>
          </a:xfrm>
          <a:prstGeom prst="pie">
            <a:avLst>
              <a:gd name="adj1" fmla="val 2364143"/>
              <a:gd name="adj2" fmla="val 1620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2339752" y="989572"/>
            <a:ext cx="684076" cy="2791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5148064" y="802672"/>
            <a:ext cx="828092" cy="466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664296" y="72008"/>
            <a:ext cx="2987824" cy="112474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40 HS</a:t>
            </a:r>
          </a:p>
        </p:txBody>
      </p:sp>
    </p:spTree>
    <p:extLst>
      <p:ext uri="{BB962C8B-B14F-4D97-AF65-F5344CB8AC3E}">
        <p14:creationId xmlns:p14="http://schemas.microsoft.com/office/powerpoint/2010/main" val="14566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1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91681" y="260648"/>
            <a:ext cx="7344815" cy="144016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+mj-lt"/>
              </a:rPr>
              <a:t>Trò chơi</a:t>
            </a:r>
          </a:p>
          <a:p>
            <a:pPr algn="ctr"/>
            <a:r>
              <a:rPr lang="vi-VN" sz="4000" dirty="0" smtClean="0">
                <a:latin typeface="+mj-lt"/>
              </a:rPr>
              <a:t> «Người nội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ợ </a:t>
            </a:r>
            <a:r>
              <a:rPr lang="vi-VN" sz="4000" dirty="0" smtClean="0">
                <a:latin typeface="+mj-lt"/>
              </a:rPr>
              <a:t>thông minh»</a:t>
            </a:r>
            <a:endParaRPr lang="vi-VN" sz="40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2204864"/>
            <a:ext cx="8856984" cy="41764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Thời gian: </a:t>
            </a:r>
            <a:r>
              <a:rPr lang="vi-VN" sz="3600" dirty="0">
                <a:latin typeface="+mj-lt"/>
              </a:rPr>
              <a:t>1</a:t>
            </a:r>
            <a:r>
              <a:rPr lang="vi-VN" sz="3600" dirty="0" smtClean="0">
                <a:latin typeface="+mj-lt"/>
              </a:rPr>
              <a:t> phút</a:t>
            </a:r>
          </a:p>
          <a:p>
            <a:pPr marL="285750" indent="-285750">
              <a:buFontTx/>
              <a:buChar char="-"/>
            </a:pPr>
            <a:r>
              <a:rPr lang="vi-VN" sz="3600" dirty="0" smtClean="0">
                <a:latin typeface="+mj-lt"/>
              </a:rPr>
              <a:t>Luật chơi: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600" dirty="0" smtClean="0">
                <a:latin typeface="+mj-lt"/>
              </a:rPr>
              <a:t>ỗi đội cử 2 thành viên đến quầy hàng lựa chọn loại thực phẩm bất kỳ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Đội nào lựa chọn đúng nhiều nhất sẽ gi</a:t>
            </a:r>
            <a:r>
              <a:rPr lang="vi-VN" sz="3600" dirty="0" smtClean="0">
                <a:latin typeface="+mj-lt"/>
              </a:rPr>
              <a:t>ành phần thắng!</a:t>
            </a:r>
          </a:p>
        </p:txBody>
      </p:sp>
      <p:pic>
        <p:nvPicPr>
          <p:cNvPr id="4" name="Movie-1p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5846"/>
            <a:ext cx="1574541" cy="11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ostro\Desktop\mon-an-cho-tre-suy-dinh-duong-1510200021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" y="4762"/>
            <a:ext cx="7191375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3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76672"/>
            <a:ext cx="3240360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 gam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Prôtêin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2420888"/>
            <a:ext cx="3240360" cy="7920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 gam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ipit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649" y="4602282"/>
            <a:ext cx="3239223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 gam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luxit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72000" y="1844824"/>
            <a:ext cx="1872208" cy="19442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Ôxi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3563888" y="1052736"/>
            <a:ext cx="1008112" cy="3816424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76256" y="476672"/>
            <a:ext cx="2160240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4,1 kcal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2772" y="2420888"/>
            <a:ext cx="2183724" cy="7920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9,3 kcal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2773" y="4602282"/>
            <a:ext cx="2183724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4,3 kcal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Elbow Connector 11"/>
          <p:cNvCxnSpPr>
            <a:stCxn id="5" idx="7"/>
            <a:endCxn id="7" idx="1"/>
          </p:cNvCxnSpPr>
          <p:nvPr/>
        </p:nvCxnSpPr>
        <p:spPr>
          <a:xfrm rot="5400000" flipH="1" flipV="1">
            <a:off x="5894726" y="1148019"/>
            <a:ext cx="1256832" cy="706227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6"/>
            <a:endCxn id="8" idx="1"/>
          </p:cNvCxnSpPr>
          <p:nvPr/>
        </p:nvCxnSpPr>
        <p:spPr>
          <a:xfrm>
            <a:off x="6444208" y="2816932"/>
            <a:ext cx="4085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5" idx="5"/>
            <a:endCxn id="9" idx="1"/>
          </p:cNvCxnSpPr>
          <p:nvPr/>
        </p:nvCxnSpPr>
        <p:spPr>
          <a:xfrm rot="16200000" flipH="1">
            <a:off x="5764396" y="3909949"/>
            <a:ext cx="1494010" cy="682744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34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5267</TotalTime>
  <Words>256</Words>
  <Application>Microsoft Office PowerPoint</Application>
  <PresentationFormat>On-screen Show (4:3)</PresentationFormat>
  <Paragraphs>41</Paragraphs>
  <Slides>16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Vostro</dc:creator>
  <cp:lastModifiedBy>Viet Hung</cp:lastModifiedBy>
  <cp:revision>40</cp:revision>
  <dcterms:created xsi:type="dcterms:W3CDTF">2019-12-13T14:32:20Z</dcterms:created>
  <dcterms:modified xsi:type="dcterms:W3CDTF">2019-12-18T13:54:29Z</dcterms:modified>
</cp:coreProperties>
</file>